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FFB6-6E6E-488F-93E2-200415FC0FEC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6371-0B0C-4A96-8B5B-D2DA9D859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FFB6-6E6E-488F-93E2-200415FC0FEC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6371-0B0C-4A96-8B5B-D2DA9D859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48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FFB6-6E6E-488F-93E2-200415FC0FEC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6371-0B0C-4A96-8B5B-D2DA9D859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19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FFB6-6E6E-488F-93E2-200415FC0FEC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6371-0B0C-4A96-8B5B-D2DA9D859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4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FFB6-6E6E-488F-93E2-200415FC0FEC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6371-0B0C-4A96-8B5B-D2DA9D859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3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FFB6-6E6E-488F-93E2-200415FC0FEC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6371-0B0C-4A96-8B5B-D2DA9D859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1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FFB6-6E6E-488F-93E2-200415FC0FEC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6371-0B0C-4A96-8B5B-D2DA9D859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86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FFB6-6E6E-488F-93E2-200415FC0FEC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6371-0B0C-4A96-8B5B-D2DA9D859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1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FFB6-6E6E-488F-93E2-200415FC0FEC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6371-0B0C-4A96-8B5B-D2DA9D859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42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FFB6-6E6E-488F-93E2-200415FC0FEC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6371-0B0C-4A96-8B5B-D2DA9D859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21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FFB6-6E6E-488F-93E2-200415FC0FEC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6371-0B0C-4A96-8B5B-D2DA9D859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AFFB6-6E6E-488F-93E2-200415FC0FEC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6371-0B0C-4A96-8B5B-D2DA9D859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33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www.arinasorokina.ru/wp-content/uploads/2011/09/Ramki-fotoshop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761038" y="978368"/>
            <a:ext cx="30686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Муниципальное автономное дошкольное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образовательное учреждение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«Детский сад №418»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г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Перми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2800" y="604088"/>
            <a:ext cx="33591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600" b="0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Конкурс                                   «Это </a:t>
            </a:r>
          </a:p>
          <a:p>
            <a:pPr algn="ctr"/>
            <a:r>
              <a:rPr lang="ru-RU" sz="40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точно пригодится!»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62462" y="4371562"/>
            <a:ext cx="25463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Олым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Валерьевна – воспитатель                        1 категории                               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://4.bp.blogspot.com/-NRprylo0Ws0/UjfzY_y2bPI/AAAAAAAAF4g/xCOw_BAjA0M/s1600/forumgazel-fincanpng+(8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68" y="4433694"/>
            <a:ext cx="1524881" cy="11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olorelle.ru/img/maria_o/l/3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65" y="5112696"/>
            <a:ext cx="1204954" cy="11646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pngimg.com/uploads/vase/vase_PNG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314" y="2246001"/>
            <a:ext cx="688820" cy="106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www.arinasorokina.ru/wp-content/uploads/2011/09/Ramki-fotoshop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4.bp.blogspot.com/-NRprylo0Ws0/UjfzY_y2bPI/AAAAAAAAF4g/xCOw_BAjA0M/s1600/forumgazel-fincanpng+(8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68" y="4433694"/>
            <a:ext cx="1524881" cy="11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olorelle.ru/img/maria_o/l/3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65" y="5112696"/>
            <a:ext cx="1204954" cy="11646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pngimg.com/uploads/vase/vase_PNG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314" y="2246001"/>
            <a:ext cx="688820" cy="106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7309" y="1004197"/>
            <a:ext cx="38481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600" b="0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600" b="1" i="0" u="none" strike="noStrike" baseline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Краткосрочная</a:t>
            </a:r>
            <a:r>
              <a:rPr lang="ru-RU" sz="3600" b="1" i="0" u="none" strike="noStrike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образовательная практика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77716" y="1114671"/>
            <a:ext cx="29400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3600" b="1" i="0" u="none" strike="noStrike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«Красивая  тарелочка»</a:t>
            </a:r>
            <a:r>
              <a:rPr lang="ru-RU" sz="36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37839" y="3932390"/>
            <a:ext cx="29400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(д</a:t>
            </a:r>
            <a:r>
              <a:rPr lang="ru-RU" sz="3600" b="1" i="0" u="none" strike="noStrike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ля детей                6 – 7 лет)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www.arinasorokina.ru/wp-content/uploads/2011/09/Ramki-fotoshop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8855">
            <a:off x="5614779" y="810623"/>
            <a:ext cx="3187926" cy="2489994"/>
          </a:xfrm>
        </p:spPr>
      </p:pic>
      <p:pic>
        <p:nvPicPr>
          <p:cNvPr id="9" name="Picture 4" descr="http://4.bp.blogspot.com/-NRprylo0Ws0/UjfzY_y2bPI/AAAAAAAAF4g/xCOw_BAjA0M/s1600/forumgazel-fincanpng+(8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68" y="4433694"/>
            <a:ext cx="1524881" cy="11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pngimg.com/uploads/vase/vase_PNG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314" y="2246001"/>
            <a:ext cx="688820" cy="106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68" y="680593"/>
            <a:ext cx="2496596" cy="3328794"/>
          </a:xfrm>
          <a:prstGeom prst="rect">
            <a:avLst/>
          </a:prstGeom>
        </p:spPr>
      </p:pic>
      <p:pic>
        <p:nvPicPr>
          <p:cNvPr id="12" name="Picture 2" descr="http://www.colorelle.ru/img/maria_o/l/3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059" y="5549399"/>
            <a:ext cx="972355" cy="939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47219" y="4082027"/>
            <a:ext cx="2589611" cy="15176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«Он пришел к нам                    из Китая.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Простатою соблазняя.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 ним знакомы итальянцы 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другие иностранцы»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www.arinasorokina.ru/wp-content/uploads/2011/09/Ramki-fotoshop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524">
            <a:off x="5629522" y="792028"/>
            <a:ext cx="3153331" cy="2408034"/>
          </a:xfrm>
        </p:spPr>
      </p:pic>
      <p:pic>
        <p:nvPicPr>
          <p:cNvPr id="9" name="Picture 4" descr="http://4.bp.blogspot.com/-NRprylo0Ws0/UjfzY_y2bPI/AAAAAAAAF4g/xCOw_BAjA0M/s1600/forumgazel-fincanpng+(8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68" y="4433694"/>
            <a:ext cx="1524881" cy="11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olorelle.ru/img/maria_o/l/3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55" y="5549399"/>
            <a:ext cx="1002264" cy="9687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pngimg.com/uploads/vase/vase_PNG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314" y="2246001"/>
            <a:ext cx="688820" cy="106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3" t="9586" r="35984"/>
          <a:stretch/>
        </p:blipFill>
        <p:spPr>
          <a:xfrm>
            <a:off x="1266263" y="697332"/>
            <a:ext cx="2686051" cy="3295316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825999" y="4210663"/>
            <a:ext cx="2251075" cy="133873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«Выбираем фон, салфетку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не забудем                      про тарелку»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www.arinasorokina.ru/wp-content/uploads/2011/09/Ramki-fotoshop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068">
            <a:off x="5606590" y="791881"/>
            <a:ext cx="3159910" cy="2295526"/>
          </a:xfrm>
        </p:spPr>
      </p:pic>
      <p:pic>
        <p:nvPicPr>
          <p:cNvPr id="9" name="Picture 4" descr="http://4.bp.blogspot.com/-NRprylo0Ws0/UjfzY_y2bPI/AAAAAAAAF4g/xCOw_BAjA0M/s1600/forumgazel-fincanpng+(8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68" y="4433694"/>
            <a:ext cx="1524881" cy="11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olorelle.ru/img/maria_o/l/3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081" y="5549399"/>
            <a:ext cx="962844" cy="9306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pngimg.com/uploads/vase/vase_PNG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314" y="2246001"/>
            <a:ext cx="688820" cy="106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68" y="676579"/>
            <a:ext cx="2558862" cy="341181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41134" y="4088395"/>
            <a:ext cx="2651929" cy="16414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«Фон вначале обеляем.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 салфетки разделяем.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край рисунок обрываем.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 фону клеем прикрепляем»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www.arinasorokina.ru/wp-content/uploads/2011/09/Ramki-fotoshop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2" r="10452"/>
          <a:stretch/>
        </p:blipFill>
        <p:spPr>
          <a:xfrm>
            <a:off x="1415168" y="694561"/>
            <a:ext cx="2537146" cy="3539670"/>
          </a:xfrm>
        </p:spPr>
      </p:pic>
      <p:pic>
        <p:nvPicPr>
          <p:cNvPr id="9" name="Picture 4" descr="http://4.bp.blogspot.com/-NRprylo0Ws0/UjfzY_y2bPI/AAAAAAAAF4g/xCOw_BAjA0M/s1600/forumgazel-fincanpng+(8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68" y="4433694"/>
            <a:ext cx="1524881" cy="11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olorelle.ru/img/maria_o/l/3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815" y="5549399"/>
            <a:ext cx="1015404" cy="9814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pngimg.com/uploads/vase/vase_PNG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314" y="2246001"/>
            <a:ext cx="688820" cy="106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21137" b="17520"/>
          <a:stretch/>
        </p:blipFill>
        <p:spPr>
          <a:xfrm rot="541011">
            <a:off x="5617195" y="679010"/>
            <a:ext cx="3193725" cy="269802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37718" y="4056040"/>
            <a:ext cx="2719419" cy="10191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«А потом садимся рядом:</a:t>
            </a:r>
            <a:b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"Слушать это - просто класс, про наш высший пилотаж!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www.arinasorokina.ru/wp-content/uploads/2011/09/Ramki-fotoshop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7735">
            <a:off x="5603211" y="812722"/>
            <a:ext cx="3178942" cy="2384207"/>
          </a:xfrm>
        </p:spPr>
      </p:pic>
      <p:pic>
        <p:nvPicPr>
          <p:cNvPr id="9" name="Picture 4" descr="http://4.bp.blogspot.com/-NRprylo0Ws0/UjfzY_y2bPI/AAAAAAAAF4g/xCOw_BAjA0M/s1600/forumgazel-fincanpng+(8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68" y="4433694"/>
            <a:ext cx="1524881" cy="11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olorelle.ru/img/maria_o/l/3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65" y="5112696"/>
            <a:ext cx="1204954" cy="11646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pngimg.com/uploads/vase/vase_PNG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314" y="2246001"/>
            <a:ext cx="688820" cy="106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0" y="4085930"/>
            <a:ext cx="2476500" cy="95929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«Вот готова                  вся посуда:                                                                           можно и чайку попить,                                                                                 и не стыдно подарить!»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0" r="4238"/>
          <a:stretch/>
        </p:blipFill>
        <p:spPr>
          <a:xfrm>
            <a:off x="1005914" y="664643"/>
            <a:ext cx="2946400" cy="27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89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Katia</dc:creator>
  <cp:lastModifiedBy>Katia</cp:lastModifiedBy>
  <cp:revision>9</cp:revision>
  <dcterms:created xsi:type="dcterms:W3CDTF">2017-12-13T15:25:21Z</dcterms:created>
  <dcterms:modified xsi:type="dcterms:W3CDTF">2017-12-18T13:26:10Z</dcterms:modified>
</cp:coreProperties>
</file>